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E7FE-F205-4C56-938A-0449696B89C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F439-64F3-42D1-9BB3-39191CA7E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фиксированным числом итераций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Икрамова Салтанат Бауыржанқызы</a:t>
            </a:r>
          </a:p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Основы программирования в среде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</a:p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Курс: 3, к/о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5517"/>
            <a:ext cx="10515600" cy="57714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9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0513" r="32005" b="5495"/>
          <a:stretch/>
        </p:blipFill>
        <p:spPr bwMode="auto">
          <a:xfrm>
            <a:off x="1919536" y="332656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35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65126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t="46300" r="80125" b="47692"/>
          <a:stretch/>
        </p:blipFill>
        <p:spPr bwMode="auto">
          <a:xfrm>
            <a:off x="6384032" y="5805265"/>
            <a:ext cx="1152128" cy="65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задать первоначальное значение сдвигового регистра, необходимо передать на его левый терминал любое значение извне цикла. Если исходное значение не задать, сдвиговый регистр использует значение, записанное в него во время последнего выполнения цикла. В случае, если цикл никогда не выполнялся (а это происходит когда на терминал общего числа итераций подается значение 0), сдвиговый регистр использует значение, используемое по умолчанию для данного типа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54869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0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2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25494" r="30357" b="28791"/>
          <a:stretch/>
        </p:blipFill>
        <p:spPr bwMode="auto">
          <a:xfrm>
            <a:off x="1991545" y="332657"/>
            <a:ext cx="8139257" cy="313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34872" r="30631" b="30256"/>
          <a:stretch/>
        </p:blipFill>
        <p:spPr bwMode="auto">
          <a:xfrm>
            <a:off x="1889142" y="3600042"/>
            <a:ext cx="8455330" cy="25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0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3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60649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33" y="116632"/>
            <a:ext cx="89154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3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32657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Стег сдвиговых регистров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79301"/>
            <a:ext cx="38235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46596" r="30184" b="28702"/>
          <a:stretch/>
        </p:blipFill>
        <p:spPr bwMode="auto">
          <a:xfrm>
            <a:off x="2063552" y="3501008"/>
            <a:ext cx="833547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6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60649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t="27253" r="34643" b="52820"/>
          <a:stretch/>
        </p:blipFill>
        <p:spPr bwMode="auto">
          <a:xfrm>
            <a:off x="2207568" y="404664"/>
            <a:ext cx="79208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34494" r="34505" b="30048"/>
          <a:stretch/>
        </p:blipFill>
        <p:spPr bwMode="auto">
          <a:xfrm>
            <a:off x="2135560" y="2996952"/>
            <a:ext cx="81369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3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273085" y="1272210"/>
            <a:ext cx="190832" cy="341906"/>
          </a:xfrm>
        </p:spPr>
        <p:txBody>
          <a:bodyPr>
            <a:normAutofit fontScale="90000"/>
          </a:bodyPr>
          <a:lstStyle/>
          <a:p>
            <a:br>
              <a:rPr lang="kk-KZ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6003"/>
            <a:ext cx="10515600" cy="5850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лекции начинается описание важных объектов блок-диаграммы - структур. С помощью структур можно осуществить повторение отдельных частей программы, выполнение той или иной части программы в зависимости от какого-либо условия, выполнение программы в строго определенном порядке. Наверняка у вас уже имеется некоторый опыт программирования в текстовых средах разработки приложений. Так вот, некоторые структуры соответствуют циклу с фиксированным числом итераций (цикл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циклу по условию (цикл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оператору импликации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Вызвать любую структуру можно из палитры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=&gt; Structures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7.1).</a:t>
            </a:r>
            <a:endParaRPr lang="kk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1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406" y="420688"/>
            <a:ext cx="8379188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5030"/>
            <a:ext cx="10515600" cy="56919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структура изображается в виде рамки, внутри которой содержится один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несколько участков программы. Каждый такой участок программы называется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поддиаграммой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краям структуры могут быть помещены входные и выходные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терминалы. Вы можете наложить структуру на уже существующий участок программы или наоборот сначала поместить структуру, а за тем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элементы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нее.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Контекстное меню структуры вызывается при нажатии правой кнопки мыши на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рамке структуры. Общими для всех структур пунктами контекстного меню являются: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3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4866"/>
            <a:ext cx="10515600" cy="57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73712"/>
            <a:ext cx="10515600" cy="61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7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012" y="890547"/>
            <a:ext cx="10467975" cy="3283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1" y="4102873"/>
            <a:ext cx="10844956" cy="22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9127"/>
            <a:ext cx="10515600" cy="5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70" y="517524"/>
            <a:ext cx="10199392" cy="59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00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277</Words>
  <Application>Microsoft Office PowerPoint</Application>
  <PresentationFormat>Широкоэкранный</PresentationFormat>
  <Paragraphs>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Цикл с фиксированным числом итераций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 с фиксированным числом итераций</dc:title>
  <dc:creator>dell</dc:creator>
  <cp:lastModifiedBy>AKZHAN_PC</cp:lastModifiedBy>
  <cp:revision>4</cp:revision>
  <dcterms:created xsi:type="dcterms:W3CDTF">2020-10-04T15:04:46Z</dcterms:created>
  <dcterms:modified xsi:type="dcterms:W3CDTF">2023-07-31T06:45:57Z</dcterms:modified>
</cp:coreProperties>
</file>